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9" r:id="rId51"/>
    <p:sldId id="305" r:id="rId52"/>
    <p:sldId id="307" r:id="rId53"/>
    <p:sldId id="308" r:id="rId54"/>
    <p:sldId id="3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the </a:t>
            </a:r>
            <a:r>
              <a:rPr lang="sl-SI" dirty="0" smtClean="0"/>
              <a:t>mogul course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pPr algn="r"/>
            <a:r>
              <a:rPr lang="sl-SI" dirty="0" smtClean="0"/>
              <a:t>Matevž Stanovnik, 2011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23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Placing </a:t>
            </a:r>
            <a:r>
              <a:rPr lang="sl-SI" dirty="0" smtClean="0"/>
              <a:t> </a:t>
            </a:r>
            <a:r>
              <a:rPr lang="sl-SI" dirty="0" smtClean="0"/>
              <a:t>the first fence on the right side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26581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Placing </a:t>
            </a:r>
            <a:r>
              <a:rPr lang="sl-SI" dirty="0" smtClean="0"/>
              <a:t> </a:t>
            </a:r>
            <a:r>
              <a:rPr lang="sl-SI" dirty="0" smtClean="0"/>
              <a:t>the second fence on the right side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31458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Marking </a:t>
            </a:r>
            <a:r>
              <a:rPr lang="sl-SI" dirty="0" smtClean="0"/>
              <a:t> </a:t>
            </a:r>
            <a:r>
              <a:rPr lang="sl-SI" dirty="0" smtClean="0"/>
              <a:t>the 8-7-8 placement of the moguls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35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27847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34895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22425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22428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6317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37283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17867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Marking </a:t>
            </a:r>
            <a:r>
              <a:rPr lang="sl-SI" dirty="0" smtClean="0"/>
              <a:t>the </a:t>
            </a:r>
            <a:r>
              <a:rPr lang="sl-SI" dirty="0" smtClean="0"/>
              <a:t>te</a:t>
            </a:r>
            <a:r>
              <a:rPr lang="en-GB" dirty="0" smtClean="0"/>
              <a:t>r</a:t>
            </a:r>
            <a:r>
              <a:rPr lang="sl-SI" dirty="0" smtClean="0"/>
              <a:t>rain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110802"/>
            <a:ext cx="7662930" cy="5747198"/>
          </a:xfrm>
        </p:spPr>
      </p:pic>
    </p:spTree>
    <p:extLst>
      <p:ext uri="{BB962C8B-B14F-4D97-AF65-F5344CB8AC3E}">
        <p14:creationId xmlns:p14="http://schemas.microsoft.com/office/powerpoint/2010/main" val="8328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39212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moguls with snow groomer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19302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Shaping </a:t>
            </a:r>
            <a:r>
              <a:rPr lang="sl-SI" dirty="0" smtClean="0"/>
              <a:t> </a:t>
            </a:r>
            <a:r>
              <a:rPr lang="sl-SI" dirty="0" smtClean="0"/>
              <a:t>the moguls</a:t>
            </a:r>
            <a:r>
              <a:rPr lang="sl-SI" dirty="0"/>
              <a:t> </a:t>
            </a:r>
            <a:r>
              <a:rPr lang="sl-SI" dirty="0" smtClean="0"/>
              <a:t>with shovels and sideslip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19139"/>
            <a:ext cx="6735650" cy="5051738"/>
          </a:xfrm>
        </p:spPr>
      </p:pic>
    </p:spTree>
    <p:extLst>
      <p:ext uri="{BB962C8B-B14F-4D97-AF65-F5344CB8AC3E}">
        <p14:creationId xmlns:p14="http://schemas.microsoft.com/office/powerpoint/2010/main" val="31879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Shaping </a:t>
            </a:r>
            <a:r>
              <a:rPr lang="sl-SI" dirty="0" smtClean="0"/>
              <a:t> </a:t>
            </a:r>
            <a:r>
              <a:rPr lang="sl-SI" dirty="0" smtClean="0"/>
              <a:t>the moguls</a:t>
            </a:r>
            <a:r>
              <a:rPr lang="sl-SI" dirty="0"/>
              <a:t> </a:t>
            </a:r>
            <a:r>
              <a:rPr lang="sl-SI" dirty="0" smtClean="0"/>
              <a:t>with shovels and sideslip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19139"/>
            <a:ext cx="6735650" cy="5051738"/>
          </a:xfrm>
        </p:spPr>
      </p:pic>
    </p:spTree>
    <p:extLst>
      <p:ext uri="{BB962C8B-B14F-4D97-AF65-F5344CB8AC3E}">
        <p14:creationId xmlns:p14="http://schemas.microsoft.com/office/powerpoint/2010/main" val="32241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Shaping </a:t>
            </a:r>
            <a:r>
              <a:rPr lang="sl-SI" dirty="0" smtClean="0"/>
              <a:t> </a:t>
            </a:r>
            <a:r>
              <a:rPr lang="sl-SI" dirty="0" smtClean="0"/>
              <a:t>the moguls</a:t>
            </a:r>
            <a:r>
              <a:rPr lang="sl-SI" dirty="0"/>
              <a:t> </a:t>
            </a:r>
            <a:r>
              <a:rPr lang="sl-SI" dirty="0" smtClean="0"/>
              <a:t>with shovels and sideslip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09479"/>
            <a:ext cx="6748529" cy="5061397"/>
          </a:xfrm>
        </p:spPr>
      </p:pic>
    </p:spTree>
    <p:extLst>
      <p:ext uri="{BB962C8B-B14F-4D97-AF65-F5344CB8AC3E}">
        <p14:creationId xmlns:p14="http://schemas.microsoft.com/office/powerpoint/2010/main" val="30357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Well</a:t>
            </a:r>
            <a:r>
              <a:rPr lang="sl-SI" dirty="0" smtClean="0"/>
              <a:t> </a:t>
            </a:r>
            <a:r>
              <a:rPr lang="sl-SI" dirty="0" err="1" smtClean="0"/>
              <a:t>shaped</a:t>
            </a:r>
            <a:r>
              <a:rPr lang="sl-SI" dirty="0" smtClean="0"/>
              <a:t> </a:t>
            </a:r>
            <a:r>
              <a:rPr lang="sl-SI" dirty="0" err="1" smtClean="0"/>
              <a:t>mogul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62317"/>
            <a:ext cx="7611413" cy="5708560"/>
          </a:xfrm>
        </p:spPr>
      </p:pic>
    </p:spTree>
    <p:extLst>
      <p:ext uri="{BB962C8B-B14F-4D97-AF65-F5344CB8AC3E}">
        <p14:creationId xmlns:p14="http://schemas.microsoft.com/office/powerpoint/2010/main" val="11139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inner right fence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91294"/>
            <a:ext cx="7572777" cy="5679583"/>
          </a:xfrm>
        </p:spPr>
      </p:pic>
    </p:spTree>
    <p:extLst>
      <p:ext uri="{BB962C8B-B14F-4D97-AF65-F5344CB8AC3E}">
        <p14:creationId xmlns:p14="http://schemas.microsoft.com/office/powerpoint/2010/main" val="23074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inner right fence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42999"/>
            <a:ext cx="7637171" cy="5727878"/>
          </a:xfrm>
        </p:spPr>
      </p:pic>
    </p:spTree>
    <p:extLst>
      <p:ext uri="{BB962C8B-B14F-4D97-AF65-F5344CB8AC3E}">
        <p14:creationId xmlns:p14="http://schemas.microsoft.com/office/powerpoint/2010/main" val="19975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jumps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62317"/>
            <a:ext cx="7611413" cy="5708560"/>
          </a:xfrm>
        </p:spPr>
      </p:pic>
    </p:spTree>
    <p:extLst>
      <p:ext uri="{BB962C8B-B14F-4D97-AF65-F5344CB8AC3E}">
        <p14:creationId xmlns:p14="http://schemas.microsoft.com/office/powerpoint/2010/main" val="37808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jumps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171976"/>
            <a:ext cx="7598534" cy="5698901"/>
          </a:xfrm>
        </p:spPr>
      </p:pic>
    </p:spTree>
    <p:extLst>
      <p:ext uri="{BB962C8B-B14F-4D97-AF65-F5344CB8AC3E}">
        <p14:creationId xmlns:p14="http://schemas.microsoft.com/office/powerpoint/2010/main" val="25333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Marking </a:t>
            </a:r>
            <a:r>
              <a:rPr lang="sl-SI" dirty="0" smtClean="0"/>
              <a:t> </a:t>
            </a:r>
            <a:r>
              <a:rPr lang="sl-SI" dirty="0" smtClean="0"/>
              <a:t>the </a:t>
            </a:r>
            <a:r>
              <a:rPr lang="sl-SI" dirty="0" smtClean="0"/>
              <a:t>ter</a:t>
            </a:r>
            <a:r>
              <a:rPr lang="en-GB" dirty="0" smtClean="0"/>
              <a:t>r</a:t>
            </a:r>
            <a:r>
              <a:rPr lang="sl-SI" dirty="0" smtClean="0"/>
              <a:t>ain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110802"/>
            <a:ext cx="7662930" cy="5747197"/>
          </a:xfrm>
        </p:spPr>
      </p:pic>
    </p:spTree>
    <p:extLst>
      <p:ext uri="{BB962C8B-B14F-4D97-AF65-F5344CB8AC3E}">
        <p14:creationId xmlns:p14="http://schemas.microsoft.com/office/powerpoint/2010/main" val="5378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Building </a:t>
            </a:r>
            <a:r>
              <a:rPr lang="sl-SI" dirty="0" smtClean="0"/>
              <a:t> </a:t>
            </a:r>
            <a:r>
              <a:rPr lang="sl-SI" dirty="0" smtClean="0"/>
              <a:t>the jumps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91294"/>
            <a:ext cx="7572777" cy="5679583"/>
          </a:xfrm>
        </p:spPr>
      </p:pic>
    </p:spTree>
    <p:extLst>
      <p:ext uri="{BB962C8B-B14F-4D97-AF65-F5344CB8AC3E}">
        <p14:creationId xmlns:p14="http://schemas.microsoft.com/office/powerpoint/2010/main" val="24245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Start </a:t>
            </a:r>
            <a:r>
              <a:rPr lang="sl-SI" dirty="0" err="1" smtClean="0"/>
              <a:t>fencing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97735"/>
            <a:ext cx="7564189" cy="5673142"/>
          </a:xfrm>
        </p:spPr>
      </p:pic>
    </p:spTree>
    <p:extLst>
      <p:ext uri="{BB962C8B-B14F-4D97-AF65-F5344CB8AC3E}">
        <p14:creationId xmlns:p14="http://schemas.microsoft.com/office/powerpoint/2010/main" val="12764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 smtClean="0"/>
              <a:t>Building </a:t>
            </a:r>
            <a:r>
              <a:rPr lang="sl-SI" sz="4400" dirty="0" smtClean="0"/>
              <a:t>the </a:t>
            </a:r>
            <a:r>
              <a:rPr lang="sl-SI" sz="4400" dirty="0" smtClean="0"/>
              <a:t>fence on the left </a:t>
            </a:r>
            <a:r>
              <a:rPr lang="sl-SI" sz="4400" dirty="0" smtClean="0"/>
              <a:t>si</a:t>
            </a:r>
            <a:r>
              <a:rPr lang="en-GB" sz="4400" dirty="0" smtClean="0"/>
              <a:t>d</a:t>
            </a:r>
            <a:r>
              <a:rPr lang="sl-SI" sz="4400" dirty="0" smtClean="0"/>
              <a:t>e</a:t>
            </a:r>
            <a:endParaRPr lang="sl-SI" sz="4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81636"/>
            <a:ext cx="7585655" cy="5689241"/>
          </a:xfrm>
        </p:spPr>
      </p:pic>
    </p:spTree>
    <p:extLst>
      <p:ext uri="{BB962C8B-B14F-4D97-AF65-F5344CB8AC3E}">
        <p14:creationId xmlns:p14="http://schemas.microsoft.com/office/powerpoint/2010/main" val="3406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/>
              <a:t>Building the fence on the left si</a:t>
            </a:r>
            <a:r>
              <a:rPr lang="en-GB" sz="4000" dirty="0"/>
              <a:t>d</a:t>
            </a:r>
            <a:r>
              <a:rPr lang="sl-SI" sz="4000" dirty="0"/>
              <a:t>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84856"/>
            <a:ext cx="7581361" cy="5686021"/>
          </a:xfrm>
        </p:spPr>
      </p:pic>
    </p:spTree>
    <p:extLst>
      <p:ext uri="{BB962C8B-B14F-4D97-AF65-F5344CB8AC3E}">
        <p14:creationId xmlns:p14="http://schemas.microsoft.com/office/powerpoint/2010/main" val="34125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/>
              <a:t>Building the fence on the left si</a:t>
            </a:r>
            <a:r>
              <a:rPr lang="en-GB" sz="4000" dirty="0"/>
              <a:t>d</a:t>
            </a:r>
            <a:r>
              <a:rPr lang="sl-SI" sz="4000" dirty="0"/>
              <a:t>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181636"/>
            <a:ext cx="7585655" cy="5689241"/>
          </a:xfrm>
        </p:spPr>
      </p:pic>
    </p:spTree>
    <p:extLst>
      <p:ext uri="{BB962C8B-B14F-4D97-AF65-F5344CB8AC3E}">
        <p14:creationId xmlns:p14="http://schemas.microsoft.com/office/powerpoint/2010/main" val="29258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/>
              <a:t>Building the fence on the left si</a:t>
            </a:r>
            <a:r>
              <a:rPr lang="en-GB" sz="4000" dirty="0"/>
              <a:t>d</a:t>
            </a:r>
            <a:r>
              <a:rPr lang="sl-SI" sz="4000" dirty="0"/>
              <a:t>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200953"/>
            <a:ext cx="7559898" cy="5669924"/>
          </a:xfrm>
        </p:spPr>
      </p:pic>
    </p:spTree>
    <p:extLst>
      <p:ext uri="{BB962C8B-B14F-4D97-AF65-F5344CB8AC3E}">
        <p14:creationId xmlns:p14="http://schemas.microsoft.com/office/powerpoint/2010/main" val="899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All fencing done (all </a:t>
            </a:r>
            <a:r>
              <a:rPr lang="sl-SI" dirty="0" smtClean="0"/>
              <a:t>measur</a:t>
            </a:r>
            <a:r>
              <a:rPr lang="en-GB" dirty="0" smtClean="0"/>
              <a:t>e</a:t>
            </a:r>
            <a:r>
              <a:rPr lang="sl-SI" dirty="0" smtClean="0"/>
              <a:t>ments </a:t>
            </a:r>
            <a:r>
              <a:rPr lang="sl-SI" dirty="0" smtClean="0"/>
              <a:t>made from one spot)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19139"/>
            <a:ext cx="6735650" cy="5051738"/>
          </a:xfrm>
        </p:spPr>
      </p:pic>
    </p:spTree>
    <p:extLst>
      <p:ext uri="{BB962C8B-B14F-4D97-AF65-F5344CB8AC3E}">
        <p14:creationId xmlns:p14="http://schemas.microsoft.com/office/powerpoint/2010/main" val="20013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Grooming </a:t>
            </a:r>
            <a:r>
              <a:rPr lang="sl-SI" dirty="0" smtClean="0"/>
              <a:t> </a:t>
            </a:r>
            <a:r>
              <a:rPr lang="sl-SI" dirty="0" smtClean="0"/>
              <a:t>the left side and placing </a:t>
            </a:r>
            <a:r>
              <a:rPr lang="sl-SI" dirty="0" smtClean="0"/>
              <a:t> </a:t>
            </a:r>
            <a:r>
              <a:rPr lang="sl-SI" dirty="0" smtClean="0"/>
              <a:t>the gates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99821"/>
            <a:ext cx="6761408" cy="5071056"/>
          </a:xfrm>
        </p:spPr>
      </p:pic>
    </p:spTree>
    <p:extLst>
      <p:ext uri="{BB962C8B-B14F-4D97-AF65-F5344CB8AC3E}">
        <p14:creationId xmlns:p14="http://schemas.microsoft.com/office/powerpoint/2010/main" val="24963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Grooming </a:t>
            </a:r>
            <a:r>
              <a:rPr lang="sl-SI" dirty="0" smtClean="0"/>
              <a:t> </a:t>
            </a:r>
            <a:r>
              <a:rPr lang="sl-SI" dirty="0" smtClean="0"/>
              <a:t>the right side and placing </a:t>
            </a:r>
            <a:r>
              <a:rPr lang="sl-SI" dirty="0" smtClean="0"/>
              <a:t> </a:t>
            </a:r>
            <a:r>
              <a:rPr lang="sl-SI" dirty="0" smtClean="0"/>
              <a:t>the gates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09479"/>
            <a:ext cx="6748529" cy="5061397"/>
          </a:xfrm>
        </p:spPr>
      </p:pic>
    </p:spTree>
    <p:extLst>
      <p:ext uri="{BB962C8B-B14F-4D97-AF65-F5344CB8AC3E}">
        <p14:creationId xmlns:p14="http://schemas.microsoft.com/office/powerpoint/2010/main" val="22382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Course prior </a:t>
            </a:r>
            <a:r>
              <a:rPr lang="en-GB" dirty="0" smtClean="0"/>
              <a:t>to </a:t>
            </a:r>
            <a:r>
              <a:rPr lang="sl-SI" dirty="0" smtClean="0"/>
              <a:t>first </a:t>
            </a:r>
            <a:r>
              <a:rPr lang="sl-SI" dirty="0" smtClean="0"/>
              <a:t>test </a:t>
            </a:r>
            <a:r>
              <a:rPr lang="en-GB" dirty="0" smtClean="0"/>
              <a:t>runs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200953"/>
            <a:ext cx="7559898" cy="5669924"/>
          </a:xfrm>
        </p:spPr>
      </p:pic>
    </p:spTree>
    <p:extLst>
      <p:ext uri="{BB962C8B-B14F-4D97-AF65-F5344CB8AC3E}">
        <p14:creationId xmlns:p14="http://schemas.microsoft.com/office/powerpoint/2010/main" val="3025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course should not be tilted to one side or the other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35" b="-13035"/>
          <a:stretch/>
        </p:blipFill>
        <p:spPr>
          <a:xfrm>
            <a:off x="2744650" y="1527756"/>
            <a:ext cx="7564190" cy="5673143"/>
          </a:xfrm>
        </p:spPr>
      </p:pic>
    </p:spTree>
    <p:extLst>
      <p:ext uri="{BB962C8B-B14F-4D97-AF65-F5344CB8AC3E}">
        <p14:creationId xmlns:p14="http://schemas.microsoft.com/office/powerpoint/2010/main" val="35252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Jump</a:t>
            </a:r>
            <a:r>
              <a:rPr lang="sl-SI" dirty="0" smtClean="0"/>
              <a:t> </a:t>
            </a:r>
            <a:r>
              <a:rPr lang="sl-SI" dirty="0" err="1" smtClean="0"/>
              <a:t>construction</a:t>
            </a:r>
            <a:r>
              <a:rPr lang="sl-SI" dirty="0" smtClean="0"/>
              <a:t> </a:t>
            </a:r>
            <a:r>
              <a:rPr lang="sl-SI" dirty="0" err="1" smtClean="0"/>
              <a:t>before</a:t>
            </a:r>
            <a:r>
              <a:rPr lang="sl-SI" dirty="0" smtClean="0"/>
              <a:t> </a:t>
            </a:r>
            <a:r>
              <a:rPr lang="sl-SI" dirty="0" err="1" smtClean="0"/>
              <a:t>final</a:t>
            </a:r>
            <a:r>
              <a:rPr lang="sl-SI" dirty="0" smtClean="0"/>
              <a:t> </a:t>
            </a:r>
            <a:r>
              <a:rPr lang="sl-SI" dirty="0" err="1" smtClean="0"/>
              <a:t>shaping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28799"/>
            <a:ext cx="6722771" cy="5042078"/>
          </a:xfrm>
        </p:spPr>
      </p:pic>
    </p:spTree>
    <p:extLst>
      <p:ext uri="{BB962C8B-B14F-4D97-AF65-F5344CB8AC3E}">
        <p14:creationId xmlns:p14="http://schemas.microsoft.com/office/powerpoint/2010/main" val="1003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Jump</a:t>
            </a:r>
            <a:r>
              <a:rPr lang="sl-SI" dirty="0" smtClean="0"/>
              <a:t> </a:t>
            </a:r>
            <a:r>
              <a:rPr lang="sl-SI" dirty="0" err="1" smtClean="0"/>
              <a:t>construction</a:t>
            </a:r>
            <a:r>
              <a:rPr lang="sl-SI" dirty="0" smtClean="0"/>
              <a:t> </a:t>
            </a:r>
            <a:r>
              <a:rPr lang="sl-SI" dirty="0" err="1" smtClean="0"/>
              <a:t>before</a:t>
            </a:r>
            <a:r>
              <a:rPr lang="sl-SI" dirty="0" smtClean="0"/>
              <a:t> </a:t>
            </a:r>
            <a:r>
              <a:rPr lang="sl-SI" dirty="0" err="1" smtClean="0"/>
              <a:t>final</a:t>
            </a:r>
            <a:r>
              <a:rPr lang="sl-SI" dirty="0" smtClean="0"/>
              <a:t> </a:t>
            </a:r>
            <a:r>
              <a:rPr lang="sl-SI" dirty="0" err="1" smtClean="0"/>
              <a:t>shaping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7" y="1825580"/>
            <a:ext cx="6709892" cy="5032419"/>
          </a:xfrm>
        </p:spPr>
      </p:pic>
    </p:spTree>
    <p:extLst>
      <p:ext uri="{BB962C8B-B14F-4D97-AF65-F5344CB8AC3E}">
        <p14:creationId xmlns:p14="http://schemas.microsoft.com/office/powerpoint/2010/main" val="16480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Well</a:t>
            </a:r>
            <a:r>
              <a:rPr lang="sl-SI" dirty="0" smtClean="0"/>
              <a:t> </a:t>
            </a:r>
            <a:r>
              <a:rPr lang="sl-SI" dirty="0" err="1" smtClean="0"/>
              <a:t>constructed</a:t>
            </a:r>
            <a:r>
              <a:rPr lang="sl-SI" dirty="0" smtClean="0"/>
              <a:t> </a:t>
            </a:r>
            <a:r>
              <a:rPr lang="sl-SI" dirty="0" err="1" smtClean="0"/>
              <a:t>course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straight</a:t>
            </a:r>
            <a:r>
              <a:rPr lang="sl-SI" dirty="0" smtClean="0"/>
              <a:t> </a:t>
            </a:r>
            <a:r>
              <a:rPr lang="sl-SI" dirty="0" err="1" smtClean="0"/>
              <a:t>lines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14575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Judges</a:t>
            </a:r>
            <a:r>
              <a:rPr lang="sl-SI" dirty="0" smtClean="0"/>
              <a:t> </a:t>
            </a:r>
            <a:r>
              <a:rPr lang="sl-SI" dirty="0" err="1" smtClean="0"/>
              <a:t>stand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200953"/>
            <a:ext cx="7559898" cy="5669924"/>
          </a:xfrm>
        </p:spPr>
      </p:pic>
    </p:spTree>
    <p:extLst>
      <p:ext uri="{BB962C8B-B14F-4D97-AF65-F5344CB8AC3E}">
        <p14:creationId xmlns:p14="http://schemas.microsoft.com/office/powerpoint/2010/main" val="1085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View from the </a:t>
            </a:r>
            <a:r>
              <a:rPr lang="sl-SI" dirty="0" smtClean="0"/>
              <a:t>judges</a:t>
            </a:r>
            <a:r>
              <a:rPr lang="en-GB" dirty="0" smtClean="0"/>
              <a:t>’</a:t>
            </a:r>
            <a:r>
              <a:rPr lang="sl-SI" dirty="0" smtClean="0"/>
              <a:t> </a:t>
            </a:r>
            <a:r>
              <a:rPr lang="sl-SI" dirty="0" smtClean="0"/>
              <a:t>stand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210613"/>
            <a:ext cx="7547019" cy="5660264"/>
          </a:xfrm>
        </p:spPr>
      </p:pic>
    </p:spTree>
    <p:extLst>
      <p:ext uri="{BB962C8B-B14F-4D97-AF65-F5344CB8AC3E}">
        <p14:creationId xmlns:p14="http://schemas.microsoft.com/office/powerpoint/2010/main" val="8020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Cho</a:t>
            </a:r>
            <a:r>
              <a:rPr lang="en-GB" dirty="0" smtClean="0"/>
              <a:t>p</a:t>
            </a:r>
            <a:r>
              <a:rPr lang="sl-SI" dirty="0" smtClean="0"/>
              <a:t>ping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223493"/>
            <a:ext cx="7529845" cy="5647384"/>
          </a:xfrm>
        </p:spPr>
      </p:pic>
    </p:spTree>
    <p:extLst>
      <p:ext uri="{BB962C8B-B14F-4D97-AF65-F5344CB8AC3E}">
        <p14:creationId xmlns:p14="http://schemas.microsoft.com/office/powerpoint/2010/main" val="18140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Cho</a:t>
            </a:r>
            <a:r>
              <a:rPr lang="en-GB" dirty="0" smtClean="0"/>
              <a:t>p</a:t>
            </a:r>
            <a:r>
              <a:rPr lang="sl-SI" dirty="0" smtClean="0"/>
              <a:t>ping </a:t>
            </a:r>
            <a:r>
              <a:rPr lang="sl-SI" dirty="0" smtClean="0"/>
              <a:t>- every evening and every morning!!!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28799"/>
            <a:ext cx="6722771" cy="5042078"/>
          </a:xfrm>
        </p:spPr>
      </p:pic>
    </p:spTree>
    <p:extLst>
      <p:ext uri="{BB962C8B-B14F-4D97-AF65-F5344CB8AC3E}">
        <p14:creationId xmlns:p14="http://schemas.microsoft.com/office/powerpoint/2010/main" val="18006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Start </a:t>
            </a:r>
            <a:r>
              <a:rPr lang="sl-SI" dirty="0" err="1" smtClean="0"/>
              <a:t>arch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152658"/>
            <a:ext cx="7624292" cy="5718219"/>
          </a:xfrm>
        </p:spPr>
      </p:pic>
    </p:spTree>
    <p:extLst>
      <p:ext uri="{BB962C8B-B14F-4D97-AF65-F5344CB8AC3E}">
        <p14:creationId xmlns:p14="http://schemas.microsoft.com/office/powerpoint/2010/main" val="7731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First test </a:t>
            </a:r>
            <a:r>
              <a:rPr lang="sl-SI" dirty="0" err="1" smtClean="0"/>
              <a:t>runs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1159099"/>
            <a:ext cx="7598535" cy="5698901"/>
          </a:xfrm>
        </p:spPr>
      </p:pic>
    </p:spTree>
    <p:extLst>
      <p:ext uri="{BB962C8B-B14F-4D97-AF65-F5344CB8AC3E}">
        <p14:creationId xmlns:p14="http://schemas.microsoft.com/office/powerpoint/2010/main" val="4125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Final shaping of the jumps – </a:t>
            </a:r>
            <a:r>
              <a:rPr lang="sl-SI" dirty="0" smtClean="0"/>
              <a:t>coach</a:t>
            </a:r>
            <a:r>
              <a:rPr lang="en-GB" dirty="0" err="1" smtClean="0"/>
              <a:t>es</a:t>
            </a:r>
            <a:r>
              <a:rPr lang="sl-SI" dirty="0" smtClean="0"/>
              <a:t> </a:t>
            </a:r>
            <a:r>
              <a:rPr lang="sl-SI" dirty="0"/>
              <a:t>chosen from </a:t>
            </a:r>
            <a:r>
              <a:rPr lang="sl-SI" dirty="0" smtClean="0"/>
              <a:t>different </a:t>
            </a:r>
            <a:r>
              <a:rPr lang="sl-SI" dirty="0" smtClean="0"/>
              <a:t>nation</a:t>
            </a:r>
            <a:r>
              <a:rPr lang="en-GB" dirty="0" smtClean="0"/>
              <a:t>s</a:t>
            </a:r>
            <a:r>
              <a:rPr lang="sl-SI" dirty="0" smtClean="0"/>
              <a:t> responsible </a:t>
            </a:r>
            <a:r>
              <a:rPr lang="sl-SI" dirty="0" smtClean="0"/>
              <a:t>for every jump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7" y="2385812"/>
            <a:ext cx="5962917" cy="4472188"/>
          </a:xfrm>
        </p:spPr>
      </p:pic>
    </p:spTree>
    <p:extLst>
      <p:ext uri="{BB962C8B-B14F-4D97-AF65-F5344CB8AC3E}">
        <p14:creationId xmlns:p14="http://schemas.microsoft.com/office/powerpoint/2010/main" val="657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…so level it up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110802"/>
            <a:ext cx="7662929" cy="5747196"/>
          </a:xfrm>
        </p:spPr>
      </p:pic>
    </p:spTree>
    <p:extLst>
      <p:ext uri="{BB962C8B-B14F-4D97-AF65-F5344CB8AC3E}">
        <p14:creationId xmlns:p14="http://schemas.microsoft.com/office/powerpoint/2010/main" val="27497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If the weather is warm the jumps are </a:t>
            </a:r>
            <a:r>
              <a:rPr lang="en-GB" dirty="0" smtClean="0"/>
              <a:t>divided</a:t>
            </a:r>
            <a:r>
              <a:rPr lang="sl-SI" dirty="0" smtClean="0"/>
              <a:t> </a:t>
            </a:r>
            <a:r>
              <a:rPr lang="sl-SI" dirty="0" smtClean="0"/>
              <a:t>just before competition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7" y="1796604"/>
            <a:ext cx="6748528" cy="5061396"/>
          </a:xfrm>
        </p:spPr>
      </p:pic>
    </p:spTree>
    <p:extLst>
      <p:ext uri="{BB962C8B-B14F-4D97-AF65-F5344CB8AC3E}">
        <p14:creationId xmlns:p14="http://schemas.microsoft.com/office/powerpoint/2010/main" val="10697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Jump</a:t>
            </a:r>
            <a:r>
              <a:rPr lang="sl-SI" dirty="0" smtClean="0"/>
              <a:t> </a:t>
            </a:r>
            <a:r>
              <a:rPr lang="sl-SI" dirty="0" err="1" smtClean="0"/>
              <a:t>colouring</a:t>
            </a:r>
            <a:r>
              <a:rPr lang="sl-SI" dirty="0" smtClean="0"/>
              <a:t> prior </a:t>
            </a:r>
            <a:r>
              <a:rPr lang="sl-SI" dirty="0" err="1" smtClean="0"/>
              <a:t>training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7" y="1159099"/>
            <a:ext cx="7598534" cy="5698901"/>
          </a:xfrm>
        </p:spPr>
      </p:pic>
    </p:spTree>
    <p:extLst>
      <p:ext uri="{BB962C8B-B14F-4D97-AF65-F5344CB8AC3E}">
        <p14:creationId xmlns:p14="http://schemas.microsoft.com/office/powerpoint/2010/main" val="27034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Everything</a:t>
            </a:r>
            <a:r>
              <a:rPr lang="sl-SI" dirty="0" smtClean="0"/>
              <a:t> set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competition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1242047"/>
            <a:ext cx="7487937" cy="5615953"/>
          </a:xfrm>
        </p:spPr>
      </p:pic>
    </p:spTree>
    <p:extLst>
      <p:ext uri="{BB962C8B-B14F-4D97-AF65-F5344CB8AC3E}">
        <p14:creationId xmlns:p14="http://schemas.microsoft.com/office/powerpoint/2010/main" val="7690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Competition</a:t>
            </a:r>
            <a:r>
              <a:rPr lang="sl-SI" dirty="0" smtClean="0"/>
              <a:t> in </a:t>
            </a:r>
            <a:r>
              <a:rPr lang="sl-SI" dirty="0" err="1" smtClean="0"/>
              <a:t>progress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1242047"/>
            <a:ext cx="7487937" cy="5615953"/>
          </a:xfrm>
        </p:spPr>
      </p:pic>
    </p:spTree>
    <p:extLst>
      <p:ext uri="{BB962C8B-B14F-4D97-AF65-F5344CB8AC3E}">
        <p14:creationId xmlns:p14="http://schemas.microsoft.com/office/powerpoint/2010/main" val="4063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Happy</a:t>
            </a:r>
            <a:r>
              <a:rPr lang="sl-SI" dirty="0" smtClean="0"/>
              <a:t> </a:t>
            </a:r>
            <a:r>
              <a:rPr lang="sl-SI" dirty="0" err="1" smtClean="0"/>
              <a:t>organizers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smtClean="0"/>
              <a:t> TD!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1178417"/>
            <a:ext cx="7572777" cy="5679583"/>
          </a:xfrm>
        </p:spPr>
      </p:pic>
    </p:spTree>
    <p:extLst>
      <p:ext uri="{BB962C8B-B14F-4D97-AF65-F5344CB8AC3E}">
        <p14:creationId xmlns:p14="http://schemas.microsoft.com/office/powerpoint/2010/main" val="596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Making the </a:t>
            </a:r>
            <a:r>
              <a:rPr lang="en-GB" dirty="0" smtClean="0"/>
              <a:t>tables for the two Airs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809481"/>
            <a:ext cx="6748529" cy="5061397"/>
          </a:xfrm>
        </p:spPr>
      </p:pic>
    </p:spTree>
    <p:extLst>
      <p:ext uri="{BB962C8B-B14F-4D97-AF65-F5344CB8AC3E}">
        <p14:creationId xmlns:p14="http://schemas.microsoft.com/office/powerpoint/2010/main" val="39402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Making the </a:t>
            </a:r>
            <a:r>
              <a:rPr lang="en-GB" dirty="0"/>
              <a:t>tables for the two Airs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2" y="1819139"/>
            <a:ext cx="6735650" cy="5051737"/>
          </a:xfrm>
        </p:spPr>
      </p:pic>
    </p:spTree>
    <p:extLst>
      <p:ext uri="{BB962C8B-B14F-4D97-AF65-F5344CB8AC3E}">
        <p14:creationId xmlns:p14="http://schemas.microsoft.com/office/powerpoint/2010/main" val="3163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Making the </a:t>
            </a:r>
            <a:r>
              <a:rPr lang="en-GB" dirty="0"/>
              <a:t>tables for the two Airs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99821"/>
            <a:ext cx="6761408" cy="5071056"/>
          </a:xfrm>
        </p:spPr>
      </p:pic>
    </p:spTree>
    <p:extLst>
      <p:ext uri="{BB962C8B-B14F-4D97-AF65-F5344CB8AC3E}">
        <p14:creationId xmlns:p14="http://schemas.microsoft.com/office/powerpoint/2010/main" val="1337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Placing </a:t>
            </a:r>
            <a:r>
              <a:rPr lang="sl-SI" dirty="0" smtClean="0"/>
              <a:t> </a:t>
            </a:r>
            <a:r>
              <a:rPr lang="sl-SI" dirty="0" smtClean="0"/>
              <a:t>the first fence on the right side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1" y="1741867"/>
            <a:ext cx="6838680" cy="5129010"/>
          </a:xfrm>
        </p:spPr>
      </p:pic>
    </p:spTree>
    <p:extLst>
      <p:ext uri="{BB962C8B-B14F-4D97-AF65-F5344CB8AC3E}">
        <p14:creationId xmlns:p14="http://schemas.microsoft.com/office/powerpoint/2010/main" val="39279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345</Words>
  <Application>Microsoft Office PowerPoint</Application>
  <PresentationFormat>Custom</PresentationFormat>
  <Paragraphs>56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Naelektreno</vt:lpstr>
      <vt:lpstr>Building the mogul course</vt:lpstr>
      <vt:lpstr>Marking the terrain</vt:lpstr>
      <vt:lpstr>Marking  the terrain</vt:lpstr>
      <vt:lpstr>The course should not be tilted to one side or the other</vt:lpstr>
      <vt:lpstr>…so level it up</vt:lpstr>
      <vt:lpstr>Making the tables for the two Airs</vt:lpstr>
      <vt:lpstr>Making the tables for the two Airs</vt:lpstr>
      <vt:lpstr>Making the tables for the two Airs</vt:lpstr>
      <vt:lpstr>Placing  the first fence on the right side</vt:lpstr>
      <vt:lpstr>Placing  the first fence on the right side</vt:lpstr>
      <vt:lpstr>Placing  the second fence on the right side</vt:lpstr>
      <vt:lpstr>Marking  the 8-7-8 placement of the moguls</vt:lpstr>
      <vt:lpstr>Building  the moguls with snow groomer</vt:lpstr>
      <vt:lpstr>Building  the moguls with snow groomer</vt:lpstr>
      <vt:lpstr>Building  the moguls with snow groomer</vt:lpstr>
      <vt:lpstr>Building  the moguls with snow groomer</vt:lpstr>
      <vt:lpstr>Building  the moguls with snow groomer</vt:lpstr>
      <vt:lpstr>Building  the moguls with snow groomer</vt:lpstr>
      <vt:lpstr>Building  the moguls with snow groomer</vt:lpstr>
      <vt:lpstr>Building  the moguls with snow groomer</vt:lpstr>
      <vt:lpstr>Building  the moguls with snow groomer</vt:lpstr>
      <vt:lpstr>Shaping  the moguls with shovels and sideslip</vt:lpstr>
      <vt:lpstr>Shaping  the moguls with shovels and sideslip</vt:lpstr>
      <vt:lpstr>Shaping  the moguls with shovels and sideslip</vt:lpstr>
      <vt:lpstr>Well shaped mogul</vt:lpstr>
      <vt:lpstr>Building  the inner right fence</vt:lpstr>
      <vt:lpstr>Building  the inner right fence</vt:lpstr>
      <vt:lpstr>Building  the jumps</vt:lpstr>
      <vt:lpstr>Building  the jumps</vt:lpstr>
      <vt:lpstr>Building  the jumps</vt:lpstr>
      <vt:lpstr>Start fencing</vt:lpstr>
      <vt:lpstr>Building the fence on the left side</vt:lpstr>
      <vt:lpstr>Building the fence on the left side</vt:lpstr>
      <vt:lpstr>Building the fence on the left side</vt:lpstr>
      <vt:lpstr>Building the fence on the left side</vt:lpstr>
      <vt:lpstr>All fencing done (all measurements made from one spot)</vt:lpstr>
      <vt:lpstr>Grooming  the left side and placing  the gates</vt:lpstr>
      <vt:lpstr>Grooming  the right side and placing  the gates</vt:lpstr>
      <vt:lpstr>Course prior to first test runs</vt:lpstr>
      <vt:lpstr>Jump construction before final shaping</vt:lpstr>
      <vt:lpstr>Jump construction before final shaping</vt:lpstr>
      <vt:lpstr>Well constructed course with straight lines</vt:lpstr>
      <vt:lpstr>Judges stand</vt:lpstr>
      <vt:lpstr>View from the judges’ stand</vt:lpstr>
      <vt:lpstr>Chopping</vt:lpstr>
      <vt:lpstr>Chopping - every evening and every morning!!!</vt:lpstr>
      <vt:lpstr>Start arch</vt:lpstr>
      <vt:lpstr>First test runs</vt:lpstr>
      <vt:lpstr>Final shaping of the jumps – coaches chosen from different nations responsible for every jump</vt:lpstr>
      <vt:lpstr>If the weather is warm the jumps are divided just before competition</vt:lpstr>
      <vt:lpstr>Jump colouring prior training</vt:lpstr>
      <vt:lpstr>Everything set for the competition</vt:lpstr>
      <vt:lpstr>Competition in progress</vt:lpstr>
      <vt:lpstr>Happy organizers and TD!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of the moguls course</dc:title>
  <dc:creator>Matevz Stanovnik</dc:creator>
  <cp:lastModifiedBy>Iain Mackay</cp:lastModifiedBy>
  <cp:revision>19</cp:revision>
  <dcterms:created xsi:type="dcterms:W3CDTF">2014-07-15T19:08:08Z</dcterms:created>
  <dcterms:modified xsi:type="dcterms:W3CDTF">2014-07-27T10:43:28Z</dcterms:modified>
</cp:coreProperties>
</file>