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56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BAB3-D3FE-41B0-93F8-83EFE78815D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E43E-F66A-4562-949E-5A2C987DB6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line imag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6120681" cy="45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British Moguls Champs athletes Coaches and Head Judge 2015 – from left to right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b="1" dirty="0" smtClean="0"/>
              <a:t>Martin Carr, James Rose, Abi Richardson, Jodie Grant, Genevieve Justice, Liam Keyes, Sam Houston, Sam Jones, Will Feneley, Sam Burley, Ben Burley, Ian Danby.</a:t>
            </a:r>
            <a:endParaRPr lang="en-US" sz="1200" b="1" dirty="0"/>
          </a:p>
        </p:txBody>
      </p:sp>
      <p:pic>
        <p:nvPicPr>
          <p:cNvPr id="7172" name="Picture 4" descr="http://badmintonlife.com/files/2010/02/austria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6672"/>
            <a:ext cx="1800200" cy="1200133"/>
          </a:xfrm>
          <a:prstGeom prst="rect">
            <a:avLst/>
          </a:prstGeom>
          <a:noFill/>
        </p:spPr>
      </p:pic>
      <p:pic>
        <p:nvPicPr>
          <p:cNvPr id="7174" name="Picture 6" descr="http://www.rickattheraces.com/british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88840"/>
            <a:ext cx="180621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line 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29432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nline 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29432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472514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Austrian and British Championships course Lackenhof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01317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FIS Austrian Nattional Champs medalists.</a:t>
            </a:r>
          </a:p>
          <a:p>
            <a:r>
              <a:rPr lang="en-GB" dirty="0" smtClean="0"/>
              <a:t>Gold - Thomas Aigner (AUT)</a:t>
            </a:r>
          </a:p>
          <a:p>
            <a:r>
              <a:rPr lang="en-GB" dirty="0" smtClean="0"/>
              <a:t>Silver - Sam Houston – (GBR)</a:t>
            </a:r>
          </a:p>
          <a:p>
            <a:r>
              <a:rPr lang="en-GB" dirty="0" smtClean="0"/>
              <a:t>Bronze – Liam Keyes – (GBR)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i_i6jsu7y20_14bbd7826f7f5f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nline im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3806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FIS Austrian National Champs medalists.</a:t>
            </a:r>
          </a:p>
          <a:p>
            <a:r>
              <a:rPr lang="en-GB" dirty="0" smtClean="0"/>
              <a:t>Gold - Thomas Aigner (AUT)</a:t>
            </a:r>
          </a:p>
          <a:p>
            <a:r>
              <a:rPr lang="en-GB" dirty="0" smtClean="0"/>
              <a:t>Silver - Sam Houston – (GBR)</a:t>
            </a:r>
          </a:p>
          <a:p>
            <a:r>
              <a:rPr lang="en-GB" dirty="0" smtClean="0"/>
              <a:t>Bronze – Liam Keyes – (GBR)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64502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National Mogul Champs medalists.</a:t>
            </a:r>
          </a:p>
          <a:p>
            <a:r>
              <a:rPr lang="en-GB" dirty="0" smtClean="0"/>
              <a:t>Gold - Sam Houston – (GBR)</a:t>
            </a:r>
          </a:p>
          <a:p>
            <a:r>
              <a:rPr lang="en-GB" dirty="0" smtClean="0"/>
              <a:t>Silver – Liam Keyes – (GBR)</a:t>
            </a:r>
          </a:p>
          <a:p>
            <a:r>
              <a:rPr lang="en-GB" dirty="0" smtClean="0"/>
              <a:t>Bronze – Will Feneley – (GBR)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line imag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nline 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14127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Champs ladies podium 2015 – Single moguls</a:t>
            </a:r>
          </a:p>
          <a:p>
            <a:r>
              <a:rPr lang="en-GB" dirty="0" smtClean="0"/>
              <a:t>Gold Medal – Genevieve Justice</a:t>
            </a:r>
          </a:p>
          <a:p>
            <a:r>
              <a:rPr lang="en-GB" dirty="0" smtClean="0"/>
              <a:t>Silver Medal – Jodie Grant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37890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Champs ladies podium 2015 – Dual moguls</a:t>
            </a:r>
          </a:p>
          <a:p>
            <a:r>
              <a:rPr lang="en-GB" dirty="0" smtClean="0"/>
              <a:t>Gold Medal – Jodie Grant</a:t>
            </a:r>
          </a:p>
          <a:p>
            <a:r>
              <a:rPr lang="en-GB" dirty="0" smtClean="0"/>
              <a:t>Silver Medal – Genevieve Justice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i_i6jtkeil0_14bbd8acaeb80d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400600" cy="40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i_i6jtm1w01_14bbd8bf6fbf1c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83397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88224" y="357301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Champs Course – Airolo Switzerland 2015</a:t>
            </a:r>
            <a:endParaRPr lang="en-US" dirty="0"/>
          </a:p>
        </p:txBody>
      </p:sp>
      <p:pic>
        <p:nvPicPr>
          <p:cNvPr id="1029" name="Picture 5" descr="http://www.shsu.edu/~fol_www/pics/switzerland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6672"/>
            <a:ext cx="1704237" cy="1152128"/>
          </a:xfrm>
          <a:prstGeom prst="rect">
            <a:avLst/>
          </a:prstGeom>
          <a:noFill/>
        </p:spPr>
      </p:pic>
      <p:pic>
        <p:nvPicPr>
          <p:cNvPr id="1031" name="Picture 7" descr="http://ts4.mm.bing.net/th?id=HN.608018849617019889&amp;w=188&amp;h=140&amp;c=7&amp;rs=1&amp;qlt=90&amp;o=4&amp;pid=1.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44825"/>
            <a:ext cx="1728192" cy="128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i_i6jtnyn50_14bbd8d52b508c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2480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i_i6jtp3h81_14bbd8e223aab9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32480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Jodie Grant English Single and Dual Mogul winner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15719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 Houston English Single Mogul winner 2015. Will Feneley silver and Thomas Rascagnares Bronze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i_i6jtrm6z0_14bbd8fecabe2c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33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i_i6jtsohi1_14bbd90aeb127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33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119675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Single moguls Winners 2015 – Sam Houston and Jodie Grant, Will Feneley Silver and Thomas Rascagnares Bronze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71703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EnglishChamps athletes and Coaches 2015 from left to right.</a:t>
            </a:r>
          </a:p>
          <a:p>
            <a:r>
              <a:rPr lang="en-GB" dirty="0" smtClean="0"/>
              <a:t>Abi Richardson, Genevieve Justice, Richard Holt, Sam Jones, Sam Houston, Will Feneley, Thomas Rascagnares, Jodie Grant, James Rose.</a:t>
            </a:r>
          </a:p>
          <a:p>
            <a:r>
              <a:rPr lang="en-GB" dirty="0" smtClean="0"/>
              <a:t>Front row, Chris David Ania Wasielewska and Ian Danby.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279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David</dc:creator>
  <cp:lastModifiedBy>Chris David</cp:lastModifiedBy>
  <cp:revision>5</cp:revision>
  <dcterms:created xsi:type="dcterms:W3CDTF">2015-02-25T10:13:54Z</dcterms:created>
  <dcterms:modified xsi:type="dcterms:W3CDTF">2015-02-25T10:46:28Z</dcterms:modified>
</cp:coreProperties>
</file>