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9" autoAdjust="0"/>
    <p:restoredTop sz="94682" autoAdjust="0"/>
  </p:normalViewPr>
  <p:slideViewPr>
    <p:cSldViewPr>
      <p:cViewPr varScale="1">
        <p:scale>
          <a:sx n="68" d="100"/>
          <a:sy n="68" d="100"/>
        </p:scale>
        <p:origin x="-86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C2411-5943-473B-82E2-759DF71C6A42}" type="datetimeFigureOut">
              <a:rPr lang="en-GB" smtClean="0"/>
              <a:pPr/>
              <a:t>21/05/2016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8606A3-248D-404C-8BE6-5F474D507BC6}" type="slidenum">
              <a:rPr lang="en-GB" smtClean="0"/>
              <a:pPr/>
              <a:t>‹#›</a:t>
            </a:fld>
            <a:endParaRPr lang="en-GB"/>
          </a:p>
        </p:txBody>
      </p:sp>
    </p:spTree>
  </p:cSld>
  <p:clrMapOvr>
    <a:masterClrMapping/>
  </p:clrMapOvr>
  <p:transition advTm="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C2411-5943-473B-82E2-759DF71C6A42}" type="datetimeFigureOut">
              <a:rPr lang="en-GB" smtClean="0"/>
              <a:pPr/>
              <a:t>21/05/2016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606A3-248D-404C-8BE6-5F474D507BC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500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oguls Entrants_Page_2.jpg"/>
          <p:cNvPicPr>
            <a:picLocks noChangeAspect="1"/>
          </p:cNvPicPr>
          <p:nvPr/>
        </p:nvPicPr>
        <p:blipFill>
          <a:blip r:embed="rId2" cstate="print"/>
          <a:stretch>
            <a:fillRect/>
          </a:stretch>
        </p:blipFill>
        <p:spPr>
          <a:xfrm>
            <a:off x="1907704" y="1757"/>
            <a:ext cx="4849564" cy="6854485"/>
          </a:xfrm>
          <a:prstGeom prst="rect">
            <a:avLst/>
          </a:prstGeom>
        </p:spPr>
      </p:pic>
    </p:spTree>
  </p:cSld>
  <p:clrMapOvr>
    <a:masterClrMapping/>
  </p:clrMapOvr>
  <p:transition advTm="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p:spPr>
        <p:txBody>
          <a:bodyPr>
            <a:normAutofit/>
          </a:bodyPr>
          <a:lstStyle/>
          <a:p>
            <a:r>
              <a:rPr lang="en-US" sz="1200" b="1" dirty="0" smtClean="0"/>
              <a:t>Programme (PLEASE NOTE - ALL TIMES SUBJECT TO CHANGE)</a:t>
            </a:r>
            <a:endParaRPr lang="en-GB" sz="1200" dirty="0" smtClean="0"/>
          </a:p>
          <a:p>
            <a:r>
              <a:rPr lang="en-US" sz="1200" b="1" dirty="0" smtClean="0"/>
              <a:t>3pm – 4pm -		Registration and bib issue</a:t>
            </a:r>
            <a:endParaRPr lang="en-GB" sz="1200" dirty="0" smtClean="0"/>
          </a:p>
          <a:p>
            <a:r>
              <a:rPr lang="en-US" sz="1200" b="1" dirty="0" smtClean="0"/>
              <a:t>4.30pm – 5.45pm - 	Open Training </a:t>
            </a:r>
            <a:endParaRPr lang="en-GB" sz="1200" dirty="0" smtClean="0"/>
          </a:p>
          <a:p>
            <a:r>
              <a:rPr lang="en-US" sz="1200" b="1" dirty="0" smtClean="0"/>
              <a:t>5.45- 6pm                      Course Preparation</a:t>
            </a:r>
            <a:endParaRPr lang="en-GB" sz="1200" dirty="0" smtClean="0"/>
          </a:p>
          <a:p>
            <a:r>
              <a:rPr lang="en-US" sz="1200" b="1" dirty="0" smtClean="0"/>
              <a:t>6pm -7.30pm 		Single Moguls Competition</a:t>
            </a:r>
            <a:endParaRPr lang="en-GB" sz="1200" dirty="0" smtClean="0"/>
          </a:p>
          <a:p>
            <a:r>
              <a:rPr lang="en-US" sz="1200" b="1" dirty="0" smtClean="0"/>
              <a:t>7.30-8.00pm                 Single Moguls Finals</a:t>
            </a:r>
            <a:endParaRPr lang="en-GB" sz="1200" dirty="0" smtClean="0"/>
          </a:p>
          <a:p>
            <a:r>
              <a:rPr lang="en-US" sz="1200" b="1" dirty="0" smtClean="0"/>
              <a:t>8pm -8.30pm                Course preparation for Duals</a:t>
            </a:r>
            <a:endParaRPr lang="en-GB" sz="1200" dirty="0" smtClean="0"/>
          </a:p>
          <a:p>
            <a:r>
              <a:rPr lang="en-US" sz="1200" b="1" dirty="0" smtClean="0"/>
              <a:t>8.30pm-9.30pm           Dual Moguls finals</a:t>
            </a:r>
            <a:endParaRPr lang="en-GB" sz="1200" dirty="0" smtClean="0"/>
          </a:p>
          <a:p>
            <a:r>
              <a:rPr lang="en-US" sz="1200" b="1" dirty="0" smtClean="0"/>
              <a:t>10.pm  		Prize Giving (or earlier)</a:t>
            </a:r>
            <a:endParaRPr lang="en-GB" sz="1200" dirty="0" smtClean="0"/>
          </a:p>
          <a:p>
            <a:r>
              <a:rPr lang="en-US" sz="1200" dirty="0" smtClean="0"/>
              <a:t> </a:t>
            </a:r>
            <a:endParaRPr lang="en-GB" sz="1200" dirty="0" smtClean="0"/>
          </a:p>
          <a:p>
            <a:r>
              <a:rPr lang="en-US" sz="1200" b="1" dirty="0" smtClean="0"/>
              <a:t>Single Format</a:t>
            </a:r>
            <a:endParaRPr lang="en-GB" sz="1200" dirty="0" smtClean="0"/>
          </a:p>
          <a:p>
            <a:r>
              <a:rPr lang="en-US" sz="1200" dirty="0" smtClean="0"/>
              <a:t>All athletes will compete in the qualifying round. If there is time, depending on the number of entries, there may be 2 qualification runs with the best counting. The number of athletes that progress to the finals will depend on the number of entries with separate male and female finals.</a:t>
            </a:r>
            <a:endParaRPr lang="en-GB" sz="1200" dirty="0" smtClean="0"/>
          </a:p>
          <a:p>
            <a:r>
              <a:rPr lang="en-US" sz="1200" dirty="0" smtClean="0"/>
              <a:t> </a:t>
            </a:r>
            <a:endParaRPr lang="en-GB" sz="1200" dirty="0" smtClean="0"/>
          </a:p>
          <a:p>
            <a:r>
              <a:rPr lang="en-US" sz="1200" b="1" dirty="0" smtClean="0"/>
              <a:t>Duals</a:t>
            </a:r>
            <a:endParaRPr lang="en-GB" sz="1200" dirty="0" smtClean="0"/>
          </a:p>
          <a:p>
            <a:r>
              <a:rPr lang="en-US" sz="1200" dirty="0" smtClean="0"/>
              <a:t>The dual moguls will be seeded from the results of the single moguls overall competition. All athletes will have the chance to compete head to head, male and female competitors separately.</a:t>
            </a:r>
            <a:endParaRPr lang="en-GB" sz="1200" dirty="0" smtClean="0"/>
          </a:p>
          <a:p>
            <a:r>
              <a:rPr lang="en-US" sz="1200" dirty="0" smtClean="0"/>
              <a:t> </a:t>
            </a:r>
            <a:endParaRPr lang="en-GB" sz="1200" dirty="0" smtClean="0"/>
          </a:p>
          <a:p>
            <a:r>
              <a:rPr lang="en-US" sz="1200" b="1" dirty="0" smtClean="0"/>
              <a:t>Overall English Champion title</a:t>
            </a:r>
            <a:endParaRPr lang="en-GB" sz="1200" dirty="0" smtClean="0"/>
          </a:p>
          <a:p>
            <a:r>
              <a:rPr lang="en-US" sz="1200" dirty="0" smtClean="0"/>
              <a:t>The title of English Champion will be awarded to whoever has the highest score irrespective of their age category. </a:t>
            </a:r>
            <a:endParaRPr lang="en-GB" sz="1200" dirty="0" smtClean="0"/>
          </a:p>
          <a:p>
            <a:r>
              <a:rPr lang="en-US" sz="1200" dirty="0" smtClean="0"/>
              <a:t>All age groups will compete together. Winners of age categories will only be determined after the competition has been completed and will be taken from the final results list. Anyone not making finals will have the highest result from qualification used to calculate their age category result.</a:t>
            </a:r>
            <a:endParaRPr lang="en-GB" sz="1200" dirty="0" smtClean="0"/>
          </a:p>
          <a:p>
            <a:pPr>
              <a:buNone/>
            </a:pPr>
            <a:endParaRPr lang="en-GB" sz="1200" dirty="0"/>
          </a:p>
        </p:txBody>
      </p:sp>
    </p:spTree>
  </p:cSld>
  <p:clrMapOvr>
    <a:masterClrMapping/>
  </p:clrMapOvr>
  <p:transition advTm="5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15</Words>
  <Application>Microsoft Office PowerPoint</Application>
  <PresentationFormat>On-screen Show (4:3)</PresentationFormat>
  <Paragraphs>19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9</cp:revision>
  <dcterms:created xsi:type="dcterms:W3CDTF">2016-02-14T11:34:09Z</dcterms:created>
  <dcterms:modified xsi:type="dcterms:W3CDTF">2016-05-21T15:36:15Z</dcterms:modified>
</cp:coreProperties>
</file>